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boto Condensed Bold" charset="1" panose="02000000000000000000"/>
      <p:regular r:id="rId15"/>
    </p:embeddedFont>
    <p:embeddedFont>
      <p:font typeface="Roboto Condensed" charset="1" panose="020000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4.png" Type="http://schemas.openxmlformats.org/officeDocument/2006/relationships/image"/><Relationship Id="rId17" Target="../media/image5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850" y="3705732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102" y="3976051"/>
            <a:ext cx="6101647" cy="6040631"/>
          </a:xfrm>
          <a:custGeom>
            <a:avLst/>
            <a:gdLst/>
            <a:ahLst/>
            <a:cxnLst/>
            <a:rect r="r" b="b" t="t" l="l"/>
            <a:pathLst>
              <a:path h="6040631" w="6101647">
                <a:moveTo>
                  <a:pt x="0" y="0"/>
                </a:moveTo>
                <a:lnTo>
                  <a:pt x="6101647" y="0"/>
                </a:lnTo>
                <a:lnTo>
                  <a:pt x="6101647" y="6040631"/>
                </a:lnTo>
                <a:lnTo>
                  <a:pt x="0" y="60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5414" y="5355203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393" y="415006"/>
            <a:ext cx="13654248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b="true" sz="102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SISTEMA DE MONITOREO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393" y="1773674"/>
            <a:ext cx="11937031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b="true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EPIDEMIOLÓGICO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393" y="3412362"/>
            <a:ext cx="1092926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JESÚS ALBERTO ARÉCHIGA CARRILLO          22310439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846803" y="-1211633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9"/>
                </a:lnTo>
                <a:lnTo>
                  <a:pt x="3454249" y="3415389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07635" y="-2794707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2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2" y="4483682"/>
                </a:lnTo>
                <a:lnTo>
                  <a:pt x="45289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78523" y="8770861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1620" y="2213281"/>
            <a:ext cx="4353915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27938"/>
            <a:ext cx="6597019" cy="15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Ausencia de educación e información sobre las epidemias y l</a:t>
            </a: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atención primaria a la salud.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12348" y="1835481"/>
            <a:ext cx="8685856" cy="6616037"/>
          </a:xfrm>
          <a:custGeom>
            <a:avLst/>
            <a:gdLst/>
            <a:ahLst/>
            <a:cxnLst/>
            <a:rect r="r" b="b" t="t" l="l"/>
            <a:pathLst>
              <a:path h="6616037" w="8685856">
                <a:moveTo>
                  <a:pt x="0" y="0"/>
                </a:moveTo>
                <a:lnTo>
                  <a:pt x="8685856" y="0"/>
                </a:lnTo>
                <a:lnTo>
                  <a:pt x="8685856" y="6616038"/>
                </a:lnTo>
                <a:lnTo>
                  <a:pt x="0" y="6616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" r="0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3717" y="1987823"/>
            <a:ext cx="8283118" cy="4582569"/>
          </a:xfrm>
          <a:custGeom>
            <a:avLst/>
            <a:gdLst/>
            <a:ahLst/>
            <a:cxnLst/>
            <a:rect r="r" b="b" t="t" l="l"/>
            <a:pathLst>
              <a:path h="4582569" w="8283118">
                <a:moveTo>
                  <a:pt x="0" y="0"/>
                </a:moveTo>
                <a:lnTo>
                  <a:pt x="8283118" y="0"/>
                </a:lnTo>
                <a:lnTo>
                  <a:pt x="8283118" y="4582569"/>
                </a:lnTo>
                <a:lnTo>
                  <a:pt x="0" y="4582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213" r="0" b="-102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52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962" y="9464158"/>
            <a:ext cx="3360875" cy="1645684"/>
          </a:xfrm>
          <a:custGeom>
            <a:avLst/>
            <a:gdLst/>
            <a:ahLst/>
            <a:cxnLst/>
            <a:rect r="r" b="b" t="t" l="l"/>
            <a:pathLst>
              <a:path h="1645684" w="3360875">
                <a:moveTo>
                  <a:pt x="0" y="0"/>
                </a:moveTo>
                <a:lnTo>
                  <a:pt x="3360874" y="0"/>
                </a:lnTo>
                <a:lnTo>
                  <a:pt x="3360874" y="1645684"/>
                </a:lnTo>
                <a:lnTo>
                  <a:pt x="0" y="164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3214" t="-483597" r="-1258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7245" y="2246657"/>
            <a:ext cx="6454544" cy="6389998"/>
          </a:xfrm>
          <a:custGeom>
            <a:avLst/>
            <a:gdLst/>
            <a:ahLst/>
            <a:cxnLst/>
            <a:rect r="r" b="b" t="t" l="l"/>
            <a:pathLst>
              <a:path h="6389998" w="6454544">
                <a:moveTo>
                  <a:pt x="0" y="0"/>
                </a:moveTo>
                <a:lnTo>
                  <a:pt x="6454544" y="0"/>
                </a:lnTo>
                <a:lnTo>
                  <a:pt x="6454544" y="6389998"/>
                </a:lnTo>
                <a:lnTo>
                  <a:pt x="0" y="63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-3977207" y="4458251"/>
            <a:ext cx="10059439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63797" y="341416"/>
            <a:ext cx="10560407" cy="4582569"/>
          </a:xfrm>
          <a:custGeom>
            <a:avLst/>
            <a:gdLst/>
            <a:ahLst/>
            <a:cxnLst/>
            <a:rect r="r" b="b" t="t" l="l"/>
            <a:pathLst>
              <a:path h="4582569" w="10560407">
                <a:moveTo>
                  <a:pt x="0" y="0"/>
                </a:moveTo>
                <a:lnTo>
                  <a:pt x="10560406" y="0"/>
                </a:lnTo>
                <a:lnTo>
                  <a:pt x="10560406" y="4582569"/>
                </a:lnTo>
                <a:lnTo>
                  <a:pt x="0" y="4582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5" r="-32" b="-2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3391" y="5073972"/>
            <a:ext cx="9992562" cy="4871612"/>
          </a:xfrm>
          <a:custGeom>
            <a:avLst/>
            <a:gdLst/>
            <a:ahLst/>
            <a:cxnLst/>
            <a:rect r="r" b="b" t="t" l="l"/>
            <a:pathLst>
              <a:path h="4871612" w="9992562">
                <a:moveTo>
                  <a:pt x="0" y="0"/>
                </a:moveTo>
                <a:lnTo>
                  <a:pt x="9992561" y="0"/>
                </a:lnTo>
                <a:lnTo>
                  <a:pt x="9992561" y="4871612"/>
                </a:lnTo>
                <a:lnTo>
                  <a:pt x="0" y="4871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7" r="0" b="-34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2044" y="3108005"/>
            <a:ext cx="4261974" cy="4384701"/>
            <a:chOff x="0" y="0"/>
            <a:chExt cx="14739366" cy="1516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39365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4739365">
                  <a:moveTo>
                    <a:pt x="14739365" y="254000"/>
                  </a:moveTo>
                  <a:lnTo>
                    <a:pt x="14739365" y="14909800"/>
                  </a:lnTo>
                  <a:cubicBezTo>
                    <a:pt x="14739365" y="15050136"/>
                    <a:pt x="14581192" y="15163800"/>
                    <a:pt x="14385903" y="15163800"/>
                  </a:cubicBezTo>
                  <a:lnTo>
                    <a:pt x="353462" y="15163800"/>
                  </a:lnTo>
                  <a:cubicBezTo>
                    <a:pt x="158174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58174" y="0"/>
                    <a:pt x="353462" y="0"/>
                  </a:cubicBezTo>
                  <a:lnTo>
                    <a:pt x="14385903" y="0"/>
                  </a:lnTo>
                  <a:cubicBezTo>
                    <a:pt x="14581192" y="0"/>
                    <a:pt x="14739365" y="113665"/>
                    <a:pt x="14739365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439" t="0" r="-143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032836" y="-552065"/>
            <a:ext cx="3193464" cy="3161529"/>
          </a:xfrm>
          <a:custGeom>
            <a:avLst/>
            <a:gdLst/>
            <a:ahLst/>
            <a:cxnLst/>
            <a:rect r="r" b="b" t="t" l="l"/>
            <a:pathLst>
              <a:path h="3161529" w="3193464">
                <a:moveTo>
                  <a:pt x="0" y="0"/>
                </a:moveTo>
                <a:lnTo>
                  <a:pt x="3193464" y="0"/>
                </a:lnTo>
                <a:lnTo>
                  <a:pt x="3193464" y="3161530"/>
                </a:lnTo>
                <a:lnTo>
                  <a:pt x="0" y="3161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7075187" y="9649562"/>
            <a:ext cx="12340043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30611" y="3493429"/>
            <a:ext cx="5893110" cy="3300142"/>
          </a:xfrm>
          <a:custGeom>
            <a:avLst/>
            <a:gdLst/>
            <a:ahLst/>
            <a:cxnLst/>
            <a:rect r="r" b="b" t="t" l="l"/>
            <a:pathLst>
              <a:path h="3300142" w="5893110">
                <a:moveTo>
                  <a:pt x="0" y="0"/>
                </a:moveTo>
                <a:lnTo>
                  <a:pt x="5893110" y="0"/>
                </a:lnTo>
                <a:lnTo>
                  <a:pt x="5893110" y="3300142"/>
                </a:lnTo>
                <a:lnTo>
                  <a:pt x="0" y="330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983" y="3186432"/>
            <a:ext cx="5128305" cy="4384701"/>
          </a:xfrm>
          <a:custGeom>
            <a:avLst/>
            <a:gdLst/>
            <a:ahLst/>
            <a:cxnLst/>
            <a:rect r="r" b="b" t="t" l="l"/>
            <a:pathLst>
              <a:path h="4384701" w="5128305">
                <a:moveTo>
                  <a:pt x="0" y="0"/>
                </a:moveTo>
                <a:lnTo>
                  <a:pt x="5128305" y="0"/>
                </a:lnTo>
                <a:lnTo>
                  <a:pt x="5128305" y="4384701"/>
                </a:lnTo>
                <a:lnTo>
                  <a:pt x="0" y="438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3684" y="1038225"/>
            <a:ext cx="4520632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Antecedentes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5100" y="2286429"/>
            <a:ext cx="2901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DAC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4172" y="2286429"/>
            <a:ext cx="40761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DAC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Particulares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5825" y="3616740"/>
            <a:ext cx="61598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Desarrollar una plataforma para fortalecer la prevención y vigilancia epidemiológica de enfermedades transmisibles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2281" y="3635790"/>
            <a:ext cx="6159894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Crear una aplicación móvil y/o una plataforma web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Implementar un sistema automatizado de recopilación, análisis y seguimiento en tiempo real de reportes comunitarios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Integrar mecanismos eficientes de comunicación directa con autoridades sanitarias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Establecer un sistema escalable y replicable</a:t>
            </a:r>
          </a:p>
          <a:p>
            <a:pPr algn="ctr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Generar reportes periódicos automáticos con estadísticas claras y útiles para las autoridades sanitarias sobre brotes epidemiológicos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6635" y="590918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4571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3" y="0"/>
                </a:lnTo>
                <a:lnTo>
                  <a:pt x="4452663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2506" y="608453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6735" y="4741133"/>
            <a:ext cx="1336593" cy="1196251"/>
          </a:xfrm>
          <a:custGeom>
            <a:avLst/>
            <a:gdLst/>
            <a:ahLst/>
            <a:cxnLst/>
            <a:rect r="r" b="b" t="t" l="l"/>
            <a:pathLst>
              <a:path h="1196251" w="1336593">
                <a:moveTo>
                  <a:pt x="0" y="0"/>
                </a:moveTo>
                <a:lnTo>
                  <a:pt x="1336593" y="0"/>
                </a:lnTo>
                <a:lnTo>
                  <a:pt x="1336593" y="1196251"/>
                </a:lnTo>
                <a:lnTo>
                  <a:pt x="0" y="119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95316" y="6654928"/>
            <a:ext cx="1197308" cy="1343403"/>
          </a:xfrm>
          <a:custGeom>
            <a:avLst/>
            <a:gdLst/>
            <a:ahLst/>
            <a:cxnLst/>
            <a:rect r="r" b="b" t="t" l="l"/>
            <a:pathLst>
              <a:path h="1343403" w="1197308">
                <a:moveTo>
                  <a:pt x="0" y="0"/>
                </a:moveTo>
                <a:lnTo>
                  <a:pt x="1197308" y="0"/>
                </a:lnTo>
                <a:lnTo>
                  <a:pt x="1197308" y="1343404"/>
                </a:lnTo>
                <a:lnTo>
                  <a:pt x="0" y="1343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98719" y="4882175"/>
            <a:ext cx="1064368" cy="1025784"/>
          </a:xfrm>
          <a:custGeom>
            <a:avLst/>
            <a:gdLst/>
            <a:ahLst/>
            <a:cxnLst/>
            <a:rect r="r" b="b" t="t" l="l"/>
            <a:pathLst>
              <a:path h="1025784" w="1064368">
                <a:moveTo>
                  <a:pt x="0" y="0"/>
                </a:moveTo>
                <a:lnTo>
                  <a:pt x="1064367" y="0"/>
                </a:lnTo>
                <a:lnTo>
                  <a:pt x="1064367" y="1025784"/>
                </a:lnTo>
                <a:lnTo>
                  <a:pt x="0" y="1025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74347" y="6882582"/>
            <a:ext cx="1183051" cy="1238797"/>
          </a:xfrm>
          <a:custGeom>
            <a:avLst/>
            <a:gdLst/>
            <a:ahLst/>
            <a:cxnLst/>
            <a:rect r="r" b="b" t="t" l="l"/>
            <a:pathLst>
              <a:path h="1238797" w="1183051">
                <a:moveTo>
                  <a:pt x="0" y="0"/>
                </a:moveTo>
                <a:lnTo>
                  <a:pt x="1183051" y="0"/>
                </a:lnTo>
                <a:lnTo>
                  <a:pt x="1183051" y="1238796"/>
                </a:lnTo>
                <a:lnTo>
                  <a:pt x="0" y="1238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15772" y="1330156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Flujo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3428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Usuario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2367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Comunidad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7234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Apoyo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9299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562" y="7922895"/>
            <a:ext cx="383893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comparte sus síntomas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4501" y="4003853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integra al sistema para brindar información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9369" y="4003853"/>
            <a:ext cx="3838939" cy="17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la atención primaria y la prevención de enfermedades transmisibles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1433" y="7922895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recolecta y analiza los datos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9023" y="72131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7601" y="72512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0" y="0"/>
                </a:moveTo>
                <a:lnTo>
                  <a:pt x="3454248" y="0"/>
                </a:lnTo>
                <a:lnTo>
                  <a:pt x="3454248" y="3415388"/>
                </a:lnTo>
                <a:lnTo>
                  <a:pt x="0" y="341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966637" y="-221155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44684" y="-152970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5" y="0"/>
                </a:moveTo>
                <a:lnTo>
                  <a:pt x="0" y="0"/>
                </a:lnTo>
                <a:lnTo>
                  <a:pt x="0" y="5513146"/>
                </a:lnTo>
                <a:lnTo>
                  <a:pt x="5568835" y="5513146"/>
                </a:lnTo>
                <a:lnTo>
                  <a:pt x="55688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1715" y="4695007"/>
            <a:ext cx="7684569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de vigilancia epidemiológica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monitoreo y alerta temprana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efectiva con programas existentes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Escalabilidad a otras enfermedades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Generación de conocimiento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15772" y="3025609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Contribución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1114" y="5000987"/>
            <a:ext cx="4582886" cy="5943600"/>
            <a:chOff x="0" y="0"/>
            <a:chExt cx="1207015" cy="15653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7015" cy="1565393"/>
            </a:xfrm>
            <a:custGeom>
              <a:avLst/>
              <a:gdLst/>
              <a:ahLst/>
              <a:cxnLst/>
              <a:rect r="r" b="b" t="t" l="l"/>
              <a:pathLst>
                <a:path h="1565393" w="1207015">
                  <a:moveTo>
                    <a:pt x="0" y="0"/>
                  </a:moveTo>
                  <a:lnTo>
                    <a:pt x="1207015" y="0"/>
                  </a:lnTo>
                  <a:lnTo>
                    <a:pt x="1207015" y="1565393"/>
                  </a:lnTo>
                  <a:lnTo>
                    <a:pt x="0" y="15653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07015" cy="1622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96104" y="2987786"/>
            <a:ext cx="551290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true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Fin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0471" y="5252596"/>
            <a:ext cx="3940526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Contribuir a la reducción de la incidencia y propagación de enfermedades transmisibles en Jalisco con la oportunidad de poder aplicarlo a otros estados del país.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63185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50" y="0"/>
                </a:moveTo>
                <a:lnTo>
                  <a:pt x="0" y="0"/>
                </a:lnTo>
                <a:lnTo>
                  <a:pt x="0" y="6581268"/>
                </a:lnTo>
                <a:lnTo>
                  <a:pt x="6656150" y="6581268"/>
                </a:lnTo>
                <a:lnTo>
                  <a:pt x="66561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8741" y="-3933956"/>
            <a:ext cx="7481600" cy="8652629"/>
          </a:xfrm>
          <a:custGeom>
            <a:avLst/>
            <a:gdLst/>
            <a:ahLst/>
            <a:cxnLst/>
            <a:rect r="r" b="b" t="t" l="l"/>
            <a:pathLst>
              <a:path h="8652629" w="7481600">
                <a:moveTo>
                  <a:pt x="0" y="0"/>
                </a:moveTo>
                <a:lnTo>
                  <a:pt x="7481600" y="0"/>
                </a:lnTo>
                <a:lnTo>
                  <a:pt x="7481600" y="8652630"/>
                </a:lnTo>
                <a:lnTo>
                  <a:pt x="0" y="865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9" t="0" r="-75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89128" y="8633033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50" y="0"/>
                </a:lnTo>
                <a:lnTo>
                  <a:pt x="8045050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4472" y="8837608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49" y="0"/>
                </a:lnTo>
                <a:lnTo>
                  <a:pt x="8045049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5922" y="5424900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b="true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4822" y="6978618"/>
            <a:ext cx="1301835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DAGqZ8pW2Zk</dc:identifier>
  <dcterms:modified xsi:type="dcterms:W3CDTF">2011-08-01T06:04:30Z</dcterms:modified>
  <cp:revision>1</cp:revision>
  <dc:title>Sistema de monitoreo</dc:title>
</cp:coreProperties>
</file>